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4050" cy="432054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>
      <p:cViewPr varScale="1">
        <p:scale>
          <a:sx n="11" d="100"/>
          <a:sy n="11" d="100"/>
        </p:scale>
        <p:origin x="23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148004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2134044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2134044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1148004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430360" y="13421520"/>
            <a:ext cx="27543240" cy="4292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ctr">
              <a:lnSpc>
                <a:spcPct val="100000"/>
              </a:lnSpc>
            </a:pPr>
            <a:r>
              <a:rPr lang="pt-BR" sz="20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estilo do título mestre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162036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>
              <a:lnSpc>
                <a:spcPct val="100000"/>
              </a:lnSpc>
            </a:pPr>
            <a:fld id="{5B46B26B-1582-4886-BD8A-18216803C387}" type="datetime">
              <a:rPr lang="en-US" sz="57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11/10/2020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1071440" y="40044960"/>
            <a:ext cx="1026108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322288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r">
              <a:lnSpc>
                <a:spcPct val="100000"/>
              </a:lnSpc>
            </a:pPr>
            <a:fld id="{915BD173-3B8E-45F9-B5C0-42BD248CD0C8}" type="slidenum">
              <a:rPr lang="en-US" sz="57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150" y="0"/>
            <a:ext cx="32404046" cy="43205400"/>
          </a:xfrm>
          <a:prstGeom prst="rect">
            <a:avLst/>
          </a:prstGeom>
        </p:spPr>
      </p:pic>
      <p:sp>
        <p:nvSpPr>
          <p:cNvPr id="43" name="TextShape 4"/>
          <p:cNvSpPr txBox="1"/>
          <p:nvPr/>
        </p:nvSpPr>
        <p:spPr>
          <a:xfrm>
            <a:off x="1213920" y="7070400"/>
            <a:ext cx="15203880" cy="33181920"/>
          </a:xfrm>
          <a:prstGeom prst="rect">
            <a:avLst/>
          </a:prstGeom>
          <a:noFill/>
          <a:ln>
            <a:noFill/>
          </a:ln>
        </p:spPr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r>
              <a:rPr lang="en-US" sz="4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Objetivos</a:t>
            </a:r>
            <a:endParaRPr lang="en-US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808920" y="41196240"/>
            <a:ext cx="30254400" cy="14639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Rodapé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destinado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à </a:t>
            </a:r>
            <a:r>
              <a:rPr lang="en-US" sz="5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Identificação</a:t>
            </a:r>
            <a:r>
              <a:rPr lang="en-US" sz="5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da(s)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Instituição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ões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e da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fonte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financiadora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(se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houver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16518240" y="10081440"/>
            <a:ext cx="14545080" cy="3017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r>
              <a:rPr lang="en-US" sz="4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n-US" sz="8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0" y="0"/>
            <a:ext cx="3240360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9"/>
          <p:cNvSpPr/>
          <p:nvPr/>
        </p:nvSpPr>
        <p:spPr>
          <a:xfrm>
            <a:off x="0" y="457200"/>
            <a:ext cx="3240360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TextShape 4"/>
          <p:cNvSpPr txBox="1"/>
          <p:nvPr/>
        </p:nvSpPr>
        <p:spPr>
          <a:xfrm>
            <a:off x="15859440" y="7070400"/>
            <a:ext cx="15203880" cy="33181920"/>
          </a:xfrm>
          <a:prstGeom prst="rect">
            <a:avLst/>
          </a:prstGeom>
          <a:noFill/>
          <a:ln>
            <a:noFill/>
          </a:ln>
        </p:spPr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r>
              <a:rPr lang="en-US" sz="4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conclusão</a:t>
            </a:r>
            <a:endParaRPr lang="en-US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TextShape 4"/>
          <p:cNvSpPr txBox="1"/>
          <p:nvPr/>
        </p:nvSpPr>
        <p:spPr>
          <a:xfrm>
            <a:off x="7512529" y="12374280"/>
            <a:ext cx="15203880" cy="30170880"/>
          </a:xfrm>
          <a:prstGeom prst="rect">
            <a:avLst/>
          </a:prstGeom>
          <a:noFill/>
          <a:ln>
            <a:noFill/>
          </a:ln>
        </p:spPr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endParaRPr lang="en-US" sz="5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CustomShape 6"/>
          <p:cNvSpPr/>
          <p:nvPr/>
        </p:nvSpPr>
        <p:spPr>
          <a:xfrm>
            <a:off x="11612880" y="456840"/>
            <a:ext cx="20773885" cy="530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6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Título</a:t>
            </a:r>
            <a:endParaRPr lang="en-US" sz="60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6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autores</a:t>
            </a:r>
            <a:endParaRPr lang="en-US" sz="6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21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on the Beach 2011</dc:title>
  <dc:subject/>
  <dc:creator>Tristao</dc:creator>
  <dc:description/>
  <cp:lastModifiedBy>Usuário</cp:lastModifiedBy>
  <cp:revision>42</cp:revision>
  <dcterms:created xsi:type="dcterms:W3CDTF">2011-04-07T11:05:01Z</dcterms:created>
  <dcterms:modified xsi:type="dcterms:W3CDTF">2020-11-10T18:14:20Z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