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2404050" cy="432054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>
      <p:cViewPr varScale="1">
        <p:scale>
          <a:sx n="11" d="100"/>
          <a:sy n="11" d="100"/>
        </p:scale>
        <p:origin x="23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939024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1480040" y="10109880"/>
            <a:ext cx="939024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21340440" y="10109880"/>
            <a:ext cx="939024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21340440" y="23198400"/>
            <a:ext cx="939024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11480040" y="23198400"/>
            <a:ext cx="939024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939024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3240" cy="429282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8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15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3240" cy="92606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 algn="ctr">
              <a:lnSpc>
                <a:spcPct val="100000"/>
              </a:lnSpc>
            </a:pPr>
            <a:r>
              <a:rPr lang="pt-BR" sz="20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1620360" y="40044960"/>
            <a:ext cx="7560720" cy="23000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>
              <a:lnSpc>
                <a:spcPct val="100000"/>
              </a:lnSpc>
            </a:pPr>
            <a:fld id="{5B46B26B-1582-4886-BD8A-18216803C387}" type="datetime">
              <a:rPr lang="en-US" sz="57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10/29/2020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11071440" y="40044960"/>
            <a:ext cx="10261080" cy="23000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3222880" y="40044960"/>
            <a:ext cx="7560720" cy="2300040"/>
          </a:xfrm>
          <a:prstGeom prst="rect">
            <a:avLst/>
          </a:prstGeom>
        </p:spPr>
        <p:txBody>
          <a:bodyPr lIns="432000" tIns="216000" rIns="432000" bIns="216000" anchor="ctr"/>
          <a:lstStyle/>
          <a:p>
            <a:pPr algn="r">
              <a:lnSpc>
                <a:spcPct val="100000"/>
              </a:lnSpc>
            </a:pPr>
            <a:fld id="{915BD173-3B8E-45F9-B5C0-42BD248CD0C8}" type="slidenum">
              <a:rPr lang="en-US" sz="57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‹nº›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270" y="0"/>
            <a:ext cx="32404046" cy="43205400"/>
          </a:xfrm>
          <a:prstGeom prst="rect">
            <a:avLst/>
          </a:prstGeom>
        </p:spPr>
      </p:pic>
      <p:sp>
        <p:nvSpPr>
          <p:cNvPr id="43" name="TextShape 4"/>
          <p:cNvSpPr txBox="1"/>
          <p:nvPr/>
        </p:nvSpPr>
        <p:spPr>
          <a:xfrm>
            <a:off x="1213920" y="10081440"/>
            <a:ext cx="15203880" cy="30170880"/>
          </a:xfrm>
          <a:prstGeom prst="rect">
            <a:avLst/>
          </a:prstGeom>
          <a:noFill/>
          <a:ln>
            <a:noFill/>
          </a:ln>
        </p:spPr>
        <p:txBody>
          <a:bodyPr lIns="432000" tIns="216000" rIns="432000" bIns="216000"/>
          <a:lstStyle/>
          <a:p>
            <a:pPr>
              <a:lnSpc>
                <a:spcPct val="100000"/>
              </a:lnSpc>
            </a:pPr>
            <a:r>
              <a:rPr lang="en-US" sz="40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Objetivos</a:t>
            </a:r>
            <a:endParaRPr lang="en-US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504360" y="41693040"/>
            <a:ext cx="31899240" cy="85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Rodapé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destinado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à </a:t>
            </a:r>
            <a:r>
              <a:rPr lang="en-US" sz="50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Identificação</a:t>
            </a:r>
            <a:r>
              <a:rPr lang="en-US" sz="5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da(s) </a:t>
            </a: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Instituição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</a:t>
            </a: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ões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 e da </a:t>
            </a: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fonte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financiadora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(se </a:t>
            </a:r>
            <a:r>
              <a:rPr lang="en-US" sz="5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houver</a:t>
            </a:r>
            <a:r>
              <a:rPr lang="en-US" sz="5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7"/>
          <p:cNvSpPr/>
          <p:nvPr/>
        </p:nvSpPr>
        <p:spPr>
          <a:xfrm>
            <a:off x="16518240" y="10081440"/>
            <a:ext cx="14545080" cy="30170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32000" tIns="216000" rIns="432000" bIns="216000"/>
          <a:lstStyle/>
          <a:p>
            <a:pPr>
              <a:lnSpc>
                <a:spcPct val="100000"/>
              </a:lnSpc>
            </a:pPr>
            <a:r>
              <a:rPr lang="en-US" sz="4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lang="en-US" sz="85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0" y="0"/>
            <a:ext cx="3240360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9"/>
          <p:cNvSpPr/>
          <p:nvPr/>
        </p:nvSpPr>
        <p:spPr>
          <a:xfrm>
            <a:off x="0" y="457200"/>
            <a:ext cx="32403600" cy="45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" name="TextShape 4"/>
          <p:cNvSpPr txBox="1"/>
          <p:nvPr/>
        </p:nvSpPr>
        <p:spPr>
          <a:xfrm>
            <a:off x="15859440" y="10081440"/>
            <a:ext cx="15203880" cy="30170880"/>
          </a:xfrm>
          <a:prstGeom prst="rect">
            <a:avLst/>
          </a:prstGeom>
          <a:noFill/>
          <a:ln>
            <a:noFill/>
          </a:ln>
        </p:spPr>
        <p:txBody>
          <a:bodyPr lIns="432000" tIns="216000" rIns="432000" bIns="216000"/>
          <a:lstStyle/>
          <a:p>
            <a:pPr>
              <a:lnSpc>
                <a:spcPct val="100000"/>
              </a:lnSpc>
            </a:pPr>
            <a:r>
              <a:rPr lang="en-US" sz="40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conclusão</a:t>
            </a:r>
            <a:endParaRPr lang="en-US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TextShape 4"/>
          <p:cNvSpPr txBox="1"/>
          <p:nvPr/>
        </p:nvSpPr>
        <p:spPr>
          <a:xfrm>
            <a:off x="7512529" y="12374280"/>
            <a:ext cx="15203880" cy="30170880"/>
          </a:xfrm>
          <a:prstGeom prst="rect">
            <a:avLst/>
          </a:prstGeom>
          <a:noFill/>
          <a:ln>
            <a:noFill/>
          </a:ln>
        </p:spPr>
        <p:txBody>
          <a:bodyPr lIns="432000" tIns="216000" rIns="432000" bIns="216000"/>
          <a:lstStyle/>
          <a:p>
            <a:pPr>
              <a:lnSpc>
                <a:spcPct val="100000"/>
              </a:lnSpc>
            </a:pPr>
            <a:endParaRPr lang="en-US" sz="5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CustomShape 6"/>
          <p:cNvSpPr/>
          <p:nvPr/>
        </p:nvSpPr>
        <p:spPr>
          <a:xfrm>
            <a:off x="7512529" y="2354760"/>
            <a:ext cx="22571232" cy="706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60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Título</a:t>
            </a:r>
            <a:endParaRPr lang="en-US" sz="60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6000" b="0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autores</a:t>
            </a:r>
            <a:endParaRPr lang="en-US" sz="6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21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on the Beach 2011</dc:title>
  <dc:subject/>
  <dc:creator>Tristao</dc:creator>
  <dc:description/>
  <cp:lastModifiedBy>Usuário</cp:lastModifiedBy>
  <cp:revision>39</cp:revision>
  <dcterms:created xsi:type="dcterms:W3CDTF">2011-04-07T11:05:01Z</dcterms:created>
  <dcterms:modified xsi:type="dcterms:W3CDTF">2020-10-29T20:14:27Z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