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789" y="1502228"/>
            <a:ext cx="11160034" cy="214573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3941672"/>
            <a:ext cx="10154194" cy="238075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1577" y="195944"/>
            <a:ext cx="8532222" cy="10972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9634" y="1825625"/>
            <a:ext cx="11014166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6</cp:revision>
  <dcterms:created xsi:type="dcterms:W3CDTF">2020-10-21T12:05:51Z</dcterms:created>
  <dcterms:modified xsi:type="dcterms:W3CDTF">2020-11-10T18:09:58Z</dcterms:modified>
</cp:coreProperties>
</file>