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29/10/2020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467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29/10/2020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00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29/10/2020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255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29/10/2020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09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29/10/2020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829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29/10/2020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092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29/10/2020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9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29/10/2020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676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29/10/2020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14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29/10/2020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756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54BA-BC30-4A3B-B120-D9CB82BF7E0C}" type="datetimeFigureOut">
              <a:rPr lang="pt-BR" smtClean="0"/>
              <a:t>29/10/2020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93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254BA-BC30-4A3B-B120-D9CB82BF7E0C}" type="datetimeFigureOut">
              <a:rPr lang="pt-BR" smtClean="0"/>
              <a:t>29/10/2020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420A-E343-4929-8B85-DF27AEF508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10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41566" y="1723254"/>
            <a:ext cx="9144000" cy="2387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1566" y="4908324"/>
            <a:ext cx="9144000" cy="1655762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663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546771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9861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156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6549" y="365125"/>
            <a:ext cx="9577250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353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Usuário</cp:lastModifiedBy>
  <cp:revision>4</cp:revision>
  <dcterms:created xsi:type="dcterms:W3CDTF">2020-10-21T12:05:51Z</dcterms:created>
  <dcterms:modified xsi:type="dcterms:W3CDTF">2020-10-29T20:17:41Z</dcterms:modified>
</cp:coreProperties>
</file>