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51399-92C8-430A-ACBD-29FDF56A21C0}" v="19" dt="2025-09-15T19:51:20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/>
  </p:normalViewPr>
  <p:slideViewPr>
    <p:cSldViewPr snapToGrid="0">
      <p:cViewPr varScale="1">
        <p:scale>
          <a:sx n="140" d="100"/>
          <a:sy n="140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es Motke" userId="a8e2c0bc5dfb3379" providerId="LiveId" clId="{E22F846B-D502-4B99-AE5D-A789C4E98315}"/>
    <pc:docChg chg="undo custSel addSld delSld modSld modMainMaster">
      <pc:chgData name="Francies Motke" userId="a8e2c0bc5dfb3379" providerId="LiveId" clId="{E22F846B-D502-4B99-AE5D-A789C4E98315}" dt="2025-09-15T19:52:14.756" v="96" actId="47"/>
      <pc:docMkLst>
        <pc:docMk/>
      </pc:docMkLst>
      <pc:sldChg chg="addSp delSp modSp del mod">
        <pc:chgData name="Francies Motke" userId="a8e2c0bc5dfb3379" providerId="LiveId" clId="{E22F846B-D502-4B99-AE5D-A789C4E98315}" dt="2025-09-15T19:26:59.972" v="8" actId="47"/>
        <pc:sldMkLst>
          <pc:docMk/>
          <pc:sldMk cId="1536523064" sldId="256"/>
        </pc:sldMkLst>
        <pc:spChg chg="mod">
          <ac:chgData name="Francies Motke" userId="a8e2c0bc5dfb3379" providerId="LiveId" clId="{E22F846B-D502-4B99-AE5D-A789C4E98315}" dt="2025-09-15T19:26:52.576" v="5"/>
          <ac:spMkLst>
            <pc:docMk/>
            <pc:sldMk cId="1536523064" sldId="256"/>
            <ac:spMk id="2" creationId="{C48D6736-6F5A-B373-AAE4-D489A680FDBB}"/>
          </ac:spMkLst>
        </pc:spChg>
        <pc:spChg chg="mod">
          <ac:chgData name="Francies Motke" userId="a8e2c0bc5dfb3379" providerId="LiveId" clId="{E22F846B-D502-4B99-AE5D-A789C4E98315}" dt="2025-09-15T19:26:52.576" v="5"/>
          <ac:spMkLst>
            <pc:docMk/>
            <pc:sldMk cId="1536523064" sldId="256"/>
            <ac:spMk id="3" creationId="{B40514E3-7280-4582-9C22-557AFFDECA0D}"/>
          </ac:spMkLst>
        </pc:spChg>
        <pc:picChg chg="add del mod">
          <ac:chgData name="Francies Motke" userId="a8e2c0bc5dfb3379" providerId="LiveId" clId="{E22F846B-D502-4B99-AE5D-A789C4E98315}" dt="2025-09-15T19:26:56.632" v="6" actId="21"/>
          <ac:picMkLst>
            <pc:docMk/>
            <pc:sldMk cId="1536523064" sldId="256"/>
            <ac:picMk id="5" creationId="{E6430930-B547-B01D-320A-8E8E72320A46}"/>
          </ac:picMkLst>
        </pc:picChg>
      </pc:sldChg>
      <pc:sldChg chg="addSp delSp modSp new mod setBg">
        <pc:chgData name="Francies Motke" userId="a8e2c0bc5dfb3379" providerId="LiveId" clId="{E22F846B-D502-4B99-AE5D-A789C4E98315}" dt="2025-09-15T19:51:56.910" v="94" actId="207"/>
        <pc:sldMkLst>
          <pc:docMk/>
          <pc:sldMk cId="4091810257" sldId="256"/>
        </pc:sldMkLst>
        <pc:spChg chg="mod">
          <ac:chgData name="Francies Motke" userId="a8e2c0bc5dfb3379" providerId="LiveId" clId="{E22F846B-D502-4B99-AE5D-A789C4E98315}" dt="2025-09-15T19:51:54.974" v="93" actId="207"/>
          <ac:spMkLst>
            <pc:docMk/>
            <pc:sldMk cId="4091810257" sldId="256"/>
            <ac:spMk id="2" creationId="{A8591D37-D371-2F5E-4661-DA376389F45A}"/>
          </ac:spMkLst>
        </pc:spChg>
        <pc:spChg chg="mod">
          <ac:chgData name="Francies Motke" userId="a8e2c0bc5dfb3379" providerId="LiveId" clId="{E22F846B-D502-4B99-AE5D-A789C4E98315}" dt="2025-09-15T19:51:56.910" v="94" actId="207"/>
          <ac:spMkLst>
            <pc:docMk/>
            <pc:sldMk cId="4091810257" sldId="256"/>
            <ac:spMk id="3" creationId="{155F9BAC-086D-FF60-73BF-AC610608E32F}"/>
          </ac:spMkLst>
        </pc:spChg>
        <pc:picChg chg="add del mod">
          <ac:chgData name="Francies Motke" userId="a8e2c0bc5dfb3379" providerId="LiveId" clId="{E22F846B-D502-4B99-AE5D-A789C4E98315}" dt="2025-09-15T19:50:27.736" v="80" actId="478"/>
          <ac:picMkLst>
            <pc:docMk/>
            <pc:sldMk cId="4091810257" sldId="256"/>
            <ac:picMk id="5" creationId="{396CCD91-8BDD-6CA0-793F-CFF882D0BE3A}"/>
          </ac:picMkLst>
        </pc:picChg>
        <pc:picChg chg="add del mod">
          <ac:chgData name="Francies Motke" userId="a8e2c0bc5dfb3379" providerId="LiveId" clId="{E22F846B-D502-4B99-AE5D-A789C4E98315}" dt="2025-09-15T19:50:27.736" v="80" actId="478"/>
          <ac:picMkLst>
            <pc:docMk/>
            <pc:sldMk cId="4091810257" sldId="256"/>
            <ac:picMk id="7" creationId="{93663135-FF41-268A-8B8D-431B3E6174D5}"/>
          </ac:picMkLst>
        </pc:picChg>
      </pc:sldChg>
      <pc:sldChg chg="addSp delSp modSp add del mod setBg">
        <pc:chgData name="Francies Motke" userId="a8e2c0bc5dfb3379" providerId="LiveId" clId="{E22F846B-D502-4B99-AE5D-A789C4E98315}" dt="2025-09-15T19:50:11.993" v="71" actId="47"/>
        <pc:sldMkLst>
          <pc:docMk/>
          <pc:sldMk cId="2492227176" sldId="257"/>
        </pc:sldMkLst>
        <pc:spChg chg="mod">
          <ac:chgData name="Francies Motke" userId="a8e2c0bc5dfb3379" providerId="LiveId" clId="{E22F846B-D502-4B99-AE5D-A789C4E98315}" dt="2025-09-15T19:26:52.576" v="5"/>
          <ac:spMkLst>
            <pc:docMk/>
            <pc:sldMk cId="2492227176" sldId="257"/>
            <ac:spMk id="2" creationId="{48A38FFD-97C8-F14E-A470-82EA5240B667}"/>
          </ac:spMkLst>
        </pc:spChg>
        <pc:spChg chg="del mod">
          <ac:chgData name="Francies Motke" userId="a8e2c0bc5dfb3379" providerId="LiveId" clId="{E22F846B-D502-4B99-AE5D-A789C4E98315}" dt="2025-09-15T19:28:37.806" v="15"/>
          <ac:spMkLst>
            <pc:docMk/>
            <pc:sldMk cId="2492227176" sldId="257"/>
            <ac:spMk id="3" creationId="{DA2FA830-B9B0-E9F4-27D4-B46E71783F2B}"/>
          </ac:spMkLst>
        </pc:spChg>
        <pc:spChg chg="add mod">
          <ac:chgData name="Francies Motke" userId="a8e2c0bc5dfb3379" providerId="LiveId" clId="{E22F846B-D502-4B99-AE5D-A789C4E98315}" dt="2025-09-15T19:34:49.950" v="62" actId="478"/>
          <ac:spMkLst>
            <pc:docMk/>
            <pc:sldMk cId="2492227176" sldId="257"/>
            <ac:spMk id="7" creationId="{4D6886F9-B9B9-B9F6-662C-D3870D96B393}"/>
          </ac:spMkLst>
        </pc:spChg>
        <pc:picChg chg="add del mod">
          <ac:chgData name="Francies Motke" userId="a8e2c0bc5dfb3379" providerId="LiveId" clId="{E22F846B-D502-4B99-AE5D-A789C4E98315}" dt="2025-09-15T19:34:49.950" v="62" actId="478"/>
          <ac:picMkLst>
            <pc:docMk/>
            <pc:sldMk cId="2492227176" sldId="257"/>
            <ac:picMk id="5" creationId="{F8C4BAFB-269B-4065-2CE7-6A085629F3AF}"/>
          </ac:picMkLst>
        </pc:picChg>
      </pc:sldChg>
      <pc:sldChg chg="new">
        <pc:chgData name="Francies Motke" userId="a8e2c0bc5dfb3379" providerId="LiveId" clId="{E22F846B-D502-4B99-AE5D-A789C4E98315}" dt="2025-09-15T19:50:59.281" v="85" actId="680"/>
        <pc:sldMkLst>
          <pc:docMk/>
          <pc:sldMk cId="3431181707" sldId="257"/>
        </pc:sldMkLst>
      </pc:sldChg>
      <pc:sldChg chg="new del">
        <pc:chgData name="Francies Motke" userId="a8e2c0bc5dfb3379" providerId="LiveId" clId="{E22F846B-D502-4B99-AE5D-A789C4E98315}" dt="2025-09-15T19:50:13.612" v="73" actId="47"/>
        <pc:sldMkLst>
          <pc:docMk/>
          <pc:sldMk cId="1148724678" sldId="258"/>
        </pc:sldMkLst>
      </pc:sldChg>
      <pc:sldChg chg="new del">
        <pc:chgData name="Francies Motke" userId="a8e2c0bc5dfb3379" providerId="LiveId" clId="{E22F846B-D502-4B99-AE5D-A789C4E98315}" dt="2025-09-15T19:52:14.756" v="96" actId="47"/>
        <pc:sldMkLst>
          <pc:docMk/>
          <pc:sldMk cId="2749586183" sldId="258"/>
        </pc:sldMkLst>
      </pc:sldChg>
      <pc:sldChg chg="addSp delSp modSp new del mod setBg chgLayout">
        <pc:chgData name="Francies Motke" userId="a8e2c0bc5dfb3379" providerId="LiveId" clId="{E22F846B-D502-4B99-AE5D-A789C4E98315}" dt="2025-09-15T19:35:46.057" v="68" actId="2696"/>
        <pc:sldMkLst>
          <pc:docMk/>
          <pc:sldMk cId="3619842495" sldId="258"/>
        </pc:sldMkLst>
        <pc:spChg chg="del">
          <ac:chgData name="Francies Motke" userId="a8e2c0bc5dfb3379" providerId="LiveId" clId="{E22F846B-D502-4B99-AE5D-A789C4E98315}" dt="2025-09-15T19:26:44.331" v="4" actId="6264"/>
          <ac:spMkLst>
            <pc:docMk/>
            <pc:sldMk cId="3619842495" sldId="258"/>
            <ac:spMk id="2" creationId="{33181EB6-BA94-C573-4512-4CAD24DAC33F}"/>
          </ac:spMkLst>
        </pc:spChg>
        <pc:spChg chg="del">
          <ac:chgData name="Francies Motke" userId="a8e2c0bc5dfb3379" providerId="LiveId" clId="{E22F846B-D502-4B99-AE5D-A789C4E98315}" dt="2025-09-15T19:26:44.331" v="4" actId="6264"/>
          <ac:spMkLst>
            <pc:docMk/>
            <pc:sldMk cId="3619842495" sldId="258"/>
            <ac:spMk id="3" creationId="{A14CAC69-180A-97BB-A126-5D3093587D87}"/>
          </ac:spMkLst>
        </pc:spChg>
        <pc:spChg chg="add mod ord">
          <ac:chgData name="Francies Motke" userId="a8e2c0bc5dfb3379" providerId="LiveId" clId="{E22F846B-D502-4B99-AE5D-A789C4E98315}" dt="2025-09-15T19:29:26.152" v="56" actId="20577"/>
          <ac:spMkLst>
            <pc:docMk/>
            <pc:sldMk cId="3619842495" sldId="258"/>
            <ac:spMk id="4" creationId="{454E58BC-3CCF-7FBB-EE40-2BD7094F5488}"/>
          </ac:spMkLst>
        </pc:spChg>
        <pc:spChg chg="add mod ord">
          <ac:chgData name="Francies Motke" userId="a8e2c0bc5dfb3379" providerId="LiveId" clId="{E22F846B-D502-4B99-AE5D-A789C4E98315}" dt="2025-09-15T19:29:23.871" v="55" actId="5793"/>
          <ac:spMkLst>
            <pc:docMk/>
            <pc:sldMk cId="3619842495" sldId="258"/>
            <ac:spMk id="5" creationId="{B120CACD-812F-C1E5-A527-4A9056FBA7E4}"/>
          </ac:spMkLst>
        </pc:spChg>
        <pc:picChg chg="add del mod ord">
          <ac:chgData name="Francies Motke" userId="a8e2c0bc5dfb3379" providerId="LiveId" clId="{E22F846B-D502-4B99-AE5D-A789C4E98315}" dt="2025-09-15T19:30:18.473" v="61" actId="478"/>
          <ac:picMkLst>
            <pc:docMk/>
            <pc:sldMk cId="3619842495" sldId="258"/>
            <ac:picMk id="6" creationId="{E6430930-B547-B01D-320A-8E8E72320A46}"/>
          </ac:picMkLst>
        </pc:picChg>
      </pc:sldChg>
      <pc:sldChg chg="add del setBg">
        <pc:chgData name="Francies Motke" userId="a8e2c0bc5dfb3379" providerId="LiveId" clId="{E22F846B-D502-4B99-AE5D-A789C4E98315}" dt="2025-09-15T19:50:12.772" v="72" actId="47"/>
        <pc:sldMkLst>
          <pc:docMk/>
          <pc:sldMk cId="3611233611" sldId="259"/>
        </pc:sldMkLst>
      </pc:sldChg>
      <pc:sldMasterChg chg="setBg modSldLayout">
        <pc:chgData name="Francies Motke" userId="a8e2c0bc5dfb3379" providerId="LiveId" clId="{E22F846B-D502-4B99-AE5D-A789C4E98315}" dt="2025-09-15T19:50:55.188" v="84"/>
        <pc:sldMasterMkLst>
          <pc:docMk/>
          <pc:sldMasterMk cId="2601979406" sldId="2147483660"/>
        </pc:sldMasterMkLst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1860532442" sldId="2147483661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1055948712" sldId="2147483662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686759711" sldId="2147483663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3125256888" sldId="2147483664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3065122892" sldId="2147483665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2506242097" sldId="2147483666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3442506268" sldId="2147483667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834112428" sldId="2147483668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1800471256" sldId="2147483669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590850015" sldId="2147483670"/>
          </pc:sldLayoutMkLst>
        </pc:sldLayoutChg>
        <pc:sldLayoutChg chg="setBg">
          <pc:chgData name="Francies Motke" userId="a8e2c0bc5dfb3379" providerId="LiveId" clId="{E22F846B-D502-4B99-AE5D-A789C4E98315}" dt="2025-09-15T19:50:55.188" v="84"/>
          <pc:sldLayoutMkLst>
            <pc:docMk/>
            <pc:sldMasterMk cId="2601979406" sldId="2147483660"/>
            <pc:sldLayoutMk cId="428205938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80670-E19B-7EBD-D084-5622340AA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2D0BE9-4A1F-437A-A3AE-86D121459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6E5E1-E877-857D-931D-BA868CEB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804321-3933-BC01-878C-96F047A0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B7F949-28F0-AE77-1277-4C992C51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53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54FD1-41AC-361C-5D17-152EAC35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758917-5959-E54F-9FA2-24F301EB5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45ED34-C33B-3652-1977-424FEA89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78BE1F-BFDF-5DBC-33E7-8AC5EF25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C3CDD2-8EF8-0535-43F9-B03327A6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85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8C1A0B-0042-69CD-9425-261EC3B5D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22E00F-E9AF-475D-87B2-91FE75EB4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A39003-C83E-CA1D-608D-ED81D9B9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0E1008-BCDB-1CB5-73D9-0B5DEF8A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9F417F-0B13-DB0B-DFE0-1D8BD5D7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05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74576-EFA9-89CA-EA91-793F2102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DE2CD7-8568-9D48-6BC4-60AAE39A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5D0640-8AD9-E628-E921-9A46260F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B91648-3604-5402-8E84-E4C0A0F5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702F0-DC8A-8D49-A976-FB412929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94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181C4-1587-C4CD-D4B0-824D51F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4611A4-3877-443C-0570-02F4A8DED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93B118-64AB-F1FE-E2AA-4AD65195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9826BE-1C22-F856-75CC-832CF82B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07FDE5-5C0C-71A4-0D90-633CA7C5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75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C0F2A-9478-93FE-C494-CB0FF9D8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83CB64-CFA5-4494-A0EB-1CA647858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1CB928-6A82-D5AA-D206-CB7E44EBF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B718D5-CA25-0630-69A3-8A3477CF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101BFA-23FD-3506-56F4-D6922E97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EF5530-6520-A5D4-0807-6836D5B0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25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4E93F-AC32-3173-8527-310641B6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882A2E-4C3E-E15D-9CFA-F6F044585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5E2985-63C3-C109-4563-B51786A7F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C445C6-2912-4B39-C319-4AFE715A6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A17595-D4D0-84F8-E4D3-7DBF7EC00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68FEA7-631E-DEF2-FA5A-D60DBFBB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8CAEB0-042E-ED2D-7B37-5900EC32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026D6C-AC88-5082-3573-A9D6F54D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12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505F8-0CC2-08DF-06AD-11A0338A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8E5E24-E441-6B2C-A82E-CE108A98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DE08130-7A96-23BF-A98D-8424CEBF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1B6DAA-330A-34FC-61F8-B1E8B7E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24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817E23-A7F3-1A78-5939-13BD0FED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09ACD94-709B-D9CC-D258-1B9A78EF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2C29A7-7ADC-E5B6-2652-70D9D777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50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0ADA1-1DF7-43FA-AB96-C5C44B30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D34FFF-2103-628C-CEBA-9860B27C4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5E899A-581B-26B2-CF53-2620EA97A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1459BC-7071-515F-AF7E-641407B6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D4A90B-C84C-AF76-DE7B-2282F269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D86EC8-6C90-40A9-898B-6975C7BC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1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A57F7-CE4F-D258-77A5-8FBD6C0F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6D922C-7F0F-A9B3-14DD-7AD84F0E5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1A2057-AD84-6BFF-F872-9A124CA10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15FAF7-2193-6FC1-34C2-D6B0FE7B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C308D8-2ECF-60D0-6431-2055F9CC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C44A9A-E6C1-52A1-B2C2-CAFA9AF1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47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3280B51-4F61-3EFE-F38B-AEB92448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28AC30-4A81-AD0F-0FC2-A3D4B1CB0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7C84EE-2B56-A2A2-0B2D-DD3BFACBA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9EAF3-7FD8-3142-BF44-71C012D8FF9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1C3531-0F85-B17F-1693-03A287166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8F13A8-57AB-1C32-CB0A-023FF3D81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CD7E6-DFAE-624E-83B7-F9330106F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97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91D37-D371-2F5E-4661-DA376389F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104" y="1122363"/>
            <a:ext cx="7182678" cy="2387600"/>
          </a:xfrm>
        </p:spPr>
        <p:txBody>
          <a:bodyPr/>
          <a:lstStyle/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5F9BAC-086D-FF60-73BF-AC610608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50783" cy="1655762"/>
          </a:xfrm>
        </p:spPr>
        <p:txBody>
          <a:bodyPr/>
          <a:lstStyle/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1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984FC-80F9-B6C0-A13A-CD03B1FC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B16336-A02E-41B2-26C2-B49D0838D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181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Francies Motke</dc:creator>
  <cp:lastModifiedBy>Francies Motke</cp:lastModifiedBy>
  <cp:revision>1</cp:revision>
  <dcterms:created xsi:type="dcterms:W3CDTF">2024-10-20T21:52:37Z</dcterms:created>
  <dcterms:modified xsi:type="dcterms:W3CDTF">2025-09-15T19:52:18Z</dcterms:modified>
</cp:coreProperties>
</file>