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32399288" cy="43200638"/>
  <p:notesSz cx="7559675" cy="10691813"/>
  <p:defaultTextStyle>
    <a:defPPr>
      <a:defRPr lang="pt-BR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81"/>
  </p:normalViewPr>
  <p:slideViewPr>
    <p:cSldViewPr snapToGrid="0">
      <p:cViewPr>
        <p:scale>
          <a:sx n="18" d="100"/>
          <a:sy n="18" d="100"/>
        </p:scale>
        <p:origin x="26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29158594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19762" y="23195843"/>
            <a:ext cx="29158594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0806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560806" y="23195843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19762" y="23195843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78353" y="10108766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1337304" y="10108766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1337304" y="23195843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1478353" y="23195843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19762" y="23195843"/>
            <a:ext cx="9388860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19762" y="10108766"/>
            <a:ext cx="29158594" cy="250557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subtítulo Mestre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29158594" cy="2505575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14229069" cy="2505575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0806" y="10108766"/>
            <a:ext cx="14229069" cy="2505575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430003" y="13420040"/>
            <a:ext cx="27539192" cy="4292346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subtítulo Mestre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19762" y="23195843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560806" y="10108766"/>
            <a:ext cx="14229069" cy="2505575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14229069" cy="2505575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0806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0806" y="23195843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8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19762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0806" y="10108766"/>
            <a:ext cx="14229069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19762" y="23195843"/>
            <a:ext cx="29158594" cy="1195140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z="15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3" y="13420041"/>
            <a:ext cx="27539192" cy="9259619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 algn="ctr">
              <a:lnSpc>
                <a:spcPct val="100000"/>
              </a:lnSpc>
            </a:pPr>
            <a:r>
              <a:rPr lang="pt-BR" sz="20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1620122" y="40040547"/>
            <a:ext cx="7559609" cy="229978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>
              <a:lnSpc>
                <a:spcPct val="100000"/>
              </a:lnSpc>
            </a:pPr>
            <a:fld id="{5B46B26B-1582-4886-BD8A-18216803C387}" type="datetime">
              <a:rPr lang="en-US" sz="57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11/1/23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069813" y="40040547"/>
            <a:ext cx="10259572" cy="229978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219467" y="40040547"/>
            <a:ext cx="7559609" cy="229978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 algn="r">
              <a:lnSpc>
                <a:spcPct val="100000"/>
              </a:lnSpc>
            </a:pPr>
            <a:fld id="{915BD173-3B8E-45F9-B5C0-42BD248CD0C8}" type="slidenum">
              <a:rPr lang="en-US" sz="57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37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̂ster-Ecoinovar-2021" id="{16FA6134-5380-114B-9AE8-92CDA0C3DDD3}" vid="{13425E10-0354-624B-9707-D389FB063A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43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Francies Motke</dc:creator>
  <dc:description/>
  <cp:lastModifiedBy>Francies Motke</cp:lastModifiedBy>
  <cp:revision>1</cp:revision>
  <dcterms:created xsi:type="dcterms:W3CDTF">2023-11-01T18:45:52Z</dcterms:created>
  <dcterms:modified xsi:type="dcterms:W3CDTF">2023-11-01T19:29:38Z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