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476" r:id="rId2"/>
    <p:sldId id="47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o Bichueti" initials="RB" lastIdx="2" clrIdx="0">
    <p:extLst>
      <p:ext uri="{19B8F6BF-5375-455C-9EA6-DF929625EA0E}">
        <p15:presenceInfo xmlns:p15="http://schemas.microsoft.com/office/powerpoint/2012/main" userId="133cbf0b62b355d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B39"/>
    <a:srgbClr val="2DAAE1"/>
    <a:srgbClr val="1D5B88"/>
    <a:srgbClr val="1F5F8F"/>
    <a:srgbClr val="1B5580"/>
    <a:srgbClr val="1F6191"/>
    <a:srgbClr val="1F6292"/>
    <a:srgbClr val="31C5F4"/>
    <a:srgbClr val="2587C8"/>
    <a:srgbClr val="248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A75C1-900E-4E45-8B57-8C513F63E084}" v="1" dt="2023-11-08T01:30:00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Estilo Escuro 1 - Ênfas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0" autoAdjust="0"/>
    <p:restoredTop sz="93866" autoAdjust="0"/>
  </p:normalViewPr>
  <p:slideViewPr>
    <p:cSldViewPr snapToGrid="0" snapToObjects="1">
      <p:cViewPr>
        <p:scale>
          <a:sx n="86" d="100"/>
          <a:sy n="86" d="100"/>
        </p:scale>
        <p:origin x="1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F2F09-5B6B-184C-B0D0-86FD43C4C196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CB02E-5A3C-8B49-92DD-588D7F3F74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49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CB02E-5A3C-8B49-92DD-588D7F3F74B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90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9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6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8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6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2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7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1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5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3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1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8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6913" userDrawn="1">
          <p15:clr>
            <a:srgbClr val="F26B43"/>
          </p15:clr>
        </p15:guide>
        <p15:guide id="7" pos="936" userDrawn="1">
          <p15:clr>
            <a:srgbClr val="F26B43"/>
          </p15:clr>
        </p15:guide>
        <p15:guide id="8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CDEE59F-8F4C-7C3D-FB70-EA6EE8466C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A6CAB55-3200-DBC3-47C4-96BF449B2D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9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04375-98CC-0C36-71A8-0C1399B91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F6BE6D33-4313-A667-26A6-C57A37732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099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</TotalTime>
  <Words>1</Words>
  <Application>Microsoft Macintosh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Francies Motke</dc:creator>
  <cp:lastModifiedBy>Francies Motke</cp:lastModifiedBy>
  <cp:revision>93</cp:revision>
  <cp:lastPrinted>2017-08-19T16:25:24Z</cp:lastPrinted>
  <dcterms:created xsi:type="dcterms:W3CDTF">2017-08-19T01:40:25Z</dcterms:created>
  <dcterms:modified xsi:type="dcterms:W3CDTF">2023-11-08T01:46:06Z</dcterms:modified>
</cp:coreProperties>
</file>