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77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67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00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55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0934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29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92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9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76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4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56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93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254BA-BC30-4A3B-B120-D9CB82BF7E0C}" type="datetimeFigureOut">
              <a:rPr lang="pt-BR" smtClean="0"/>
              <a:t>03/11/2023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420A-E343-4929-8B85-DF27AEF508D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10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white background with dots">
            <a:extLst>
              <a:ext uri="{FF2B5EF4-FFF2-40B4-BE49-F238E27FC236}">
                <a16:creationId xmlns:a16="http://schemas.microsoft.com/office/drawing/2014/main" id="{BFDCDC18-0D68-582E-FE9E-261CF705C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8789" y="1502228"/>
            <a:ext cx="11160034" cy="214573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0046" y="3941673"/>
            <a:ext cx="10154194" cy="2028054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6630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white background with dots">
            <a:extLst>
              <a:ext uri="{FF2B5EF4-FFF2-40B4-BE49-F238E27FC236}">
                <a16:creationId xmlns:a16="http://schemas.microsoft.com/office/drawing/2014/main" id="{93A5C26C-CCBB-95D4-47E9-0BAFA1994D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21577" y="195944"/>
            <a:ext cx="8532222" cy="1097280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35397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Fernando Diogo Yada</cp:lastModifiedBy>
  <cp:revision>8</cp:revision>
  <dcterms:created xsi:type="dcterms:W3CDTF">2020-10-21T12:05:51Z</dcterms:created>
  <dcterms:modified xsi:type="dcterms:W3CDTF">2023-11-03T23:25:46Z</dcterms:modified>
</cp:coreProperties>
</file>